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Montserrat" pitchFamily="2" charset="77"/>
      <p:regular r:id="rId10"/>
      <p:bold r:id="rId11"/>
    </p:embeddedFont>
  </p:embeddedFontLst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7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783556"/>
            <a:ext cx="7627382" cy="2950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L'Excellence dans les Bonnes Œuvres : Un Chemin vers Allah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059204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Allah encourage les croyants à se surpasser dans la vertu. Les bonnes œuvres élèvent notre foi et nous rapprochent du Divin. Explorons ensemble comment cultiver l'excellence dans nos actions quotidiennes.</a:t>
            </a:r>
            <a:endParaRPr lang="en-US" sz="1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3BF826-0A8D-5CDA-DDAE-75C0AE3D5F47}"/>
              </a:ext>
            </a:extLst>
          </p:cNvPr>
          <p:cNvSpPr/>
          <p:nvPr/>
        </p:nvSpPr>
        <p:spPr>
          <a:xfrm>
            <a:off x="12789408" y="7729728"/>
            <a:ext cx="1840992" cy="499872"/>
          </a:xfrm>
          <a:prstGeom prst="rect">
            <a:avLst/>
          </a:prstGeom>
          <a:solidFill>
            <a:srgbClr val="282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97022"/>
            <a:ext cx="829746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 Définition des Bonnes Œuvres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FR"/>
          </a:p>
        </p:txBody>
      </p:sp>
      <p:sp>
        <p:nvSpPr>
          <p:cNvPr id="5" name="Text 2"/>
          <p:cNvSpPr/>
          <p:nvPr/>
        </p:nvSpPr>
        <p:spPr>
          <a:xfrm>
            <a:off x="974884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Actes de Bonté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537359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Aider les nécessiteux, sourire à son prochain, partager sa nourriture. Chaque geste compte.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FR"/>
          </a:p>
        </p:txBody>
      </p:sp>
      <p:sp>
        <p:nvSpPr>
          <p:cNvPr id="8" name="Text 5"/>
          <p:cNvSpPr/>
          <p:nvPr/>
        </p:nvSpPr>
        <p:spPr>
          <a:xfrm>
            <a:off x="5418296" y="50512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Adoration Sincère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537359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Prier avec concentration, jeûner avec dévotion, méditer sur le Coran. L'intention pure est cruciale.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834652"/>
            <a:ext cx="4226838" cy="2306122"/>
          </a:xfrm>
          <a:prstGeom prst="roundRect">
            <a:avLst>
              <a:gd name="adj" fmla="val 845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FR"/>
          </a:p>
        </p:txBody>
      </p:sp>
      <p:sp>
        <p:nvSpPr>
          <p:cNvPr id="11" name="Text 8"/>
          <p:cNvSpPr/>
          <p:nvPr/>
        </p:nvSpPr>
        <p:spPr>
          <a:xfrm>
            <a:off x="9861709" y="5051227"/>
            <a:ext cx="330100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Développement Personnel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537359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Acquérir du savoir, maîtriser sa colère, cultiver la patience. L'amélioration de soi plaît à Allah.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AB4CE6-88A0-52E7-2260-BCF9AAC24F63}"/>
              </a:ext>
            </a:extLst>
          </p:cNvPr>
          <p:cNvSpPr/>
          <p:nvPr/>
        </p:nvSpPr>
        <p:spPr>
          <a:xfrm>
            <a:off x="12789408" y="7729728"/>
            <a:ext cx="1840992" cy="499872"/>
          </a:xfrm>
          <a:prstGeom prst="rect">
            <a:avLst/>
          </a:prstGeom>
          <a:solidFill>
            <a:srgbClr val="282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0400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 Foi : Fondement des Bonnes Œuvres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354342"/>
            <a:ext cx="30480" cy="527125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FR"/>
          </a:p>
        </p:txBody>
      </p:sp>
      <p:sp>
        <p:nvSpPr>
          <p:cNvPr id="5" name="Shape 2"/>
          <p:cNvSpPr/>
          <p:nvPr/>
        </p:nvSpPr>
        <p:spPr>
          <a:xfrm>
            <a:off x="1296472" y="282654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FR"/>
          </a:p>
        </p:txBody>
      </p:sp>
      <p:sp>
        <p:nvSpPr>
          <p:cNvPr id="6" name="Shape 3"/>
          <p:cNvSpPr/>
          <p:nvPr/>
        </p:nvSpPr>
        <p:spPr>
          <a:xfrm>
            <a:off x="839510" y="259806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FR"/>
          </a:p>
        </p:txBody>
      </p:sp>
      <p:sp>
        <p:nvSpPr>
          <p:cNvPr id="7" name="Text 4"/>
          <p:cNvSpPr/>
          <p:nvPr/>
        </p:nvSpPr>
        <p:spPr>
          <a:xfrm>
            <a:off x="1022628" y="267069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5709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Croire en Allah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057049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 foi sincère motive nos actions. Elle donne un sens profond à nos gestes.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465582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FR"/>
          </a:p>
        </p:txBody>
      </p:sp>
      <p:sp>
        <p:nvSpPr>
          <p:cNvPr id="11" name="Shape 8"/>
          <p:cNvSpPr/>
          <p:nvPr/>
        </p:nvSpPr>
        <p:spPr>
          <a:xfrm>
            <a:off x="839510" y="442733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FR"/>
          </a:p>
        </p:txBody>
      </p:sp>
      <p:sp>
        <p:nvSpPr>
          <p:cNvPr id="12" name="Text 9"/>
          <p:cNvSpPr/>
          <p:nvPr/>
        </p:nvSpPr>
        <p:spPr>
          <a:xfrm>
            <a:off x="987385" y="4499967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400193"/>
            <a:ext cx="330017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Comprendre Ses Attributs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4886325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Connaître Allah nous inspire. Nous cherchons à refléter Ses qualités dans nos actes.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648509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FR"/>
          </a:p>
        </p:txBody>
      </p:sp>
      <p:sp>
        <p:nvSpPr>
          <p:cNvPr id="16" name="Shape 13"/>
          <p:cNvSpPr/>
          <p:nvPr/>
        </p:nvSpPr>
        <p:spPr>
          <a:xfrm>
            <a:off x="839510" y="625661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FR"/>
          </a:p>
        </p:txBody>
      </p:sp>
      <p:sp>
        <p:nvSpPr>
          <p:cNvPr id="17" name="Text 14"/>
          <p:cNvSpPr/>
          <p:nvPr/>
        </p:nvSpPr>
        <p:spPr>
          <a:xfrm>
            <a:off x="990838" y="632924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62294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Agir avec Sincérité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715601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 bonnes œuvres découlent naturellement d'une foi authentique. Elles en sont le fruit visible.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3019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Diversifier ses Bonnes Œuvres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38053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1387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Compassion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624858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Visitez les malades, réconfortez les affligés. La bonté guérit les cœurs blessés.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801" y="238053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31387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Savoir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3624858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Enseignez, apprenez constamment. Le partage des connaissances éclaire les âmes.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31495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4709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Environnement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44709" y="6559272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Prenez soin de la nature. Protéger la création d'Allah est un acte d'adoration.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0801" y="5314950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080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Réconciliation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0801" y="6559272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Apaisez les conflits, favorisez l'unité. La paix est un don précieux.</a:t>
            </a: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D8010-1FA0-9DF6-A6FF-8BFC564CC09A}"/>
              </a:ext>
            </a:extLst>
          </p:cNvPr>
          <p:cNvSpPr/>
          <p:nvPr/>
        </p:nvSpPr>
        <p:spPr>
          <a:xfrm>
            <a:off x="12789408" y="7729728"/>
            <a:ext cx="1840992" cy="499872"/>
          </a:xfrm>
          <a:prstGeom prst="rect">
            <a:avLst/>
          </a:prstGeom>
          <a:solidFill>
            <a:srgbClr val="282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6136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 Sagesse derrière les Bonnes Œuvres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554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FR"/>
          </a:p>
        </p:txBody>
      </p:sp>
      <p:sp>
        <p:nvSpPr>
          <p:cNvPr id="5" name="Text 2"/>
          <p:cNvSpPr/>
          <p:nvPr/>
        </p:nvSpPr>
        <p:spPr>
          <a:xfrm>
            <a:off x="941427" y="342804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3554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Purification de l'Âme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841552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Les bonnes actions nettoient notre cœur. Elles effacent les péchés et élèvent notre esprit.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35541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FR"/>
          </a:p>
        </p:txBody>
      </p:sp>
      <p:sp>
        <p:nvSpPr>
          <p:cNvPr id="9" name="Text 6"/>
          <p:cNvSpPr/>
          <p:nvPr/>
        </p:nvSpPr>
        <p:spPr>
          <a:xfrm>
            <a:off x="4828223" y="342804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3554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Proximité Divine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841552"/>
            <a:ext cx="30014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Chaque bonne œuvre nous rapproche d'Allah. Nous ressentons Sa présence et Son amour.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68868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FR"/>
          </a:p>
        </p:txBody>
      </p:sp>
      <p:sp>
        <p:nvSpPr>
          <p:cNvPr id="13" name="Text 10"/>
          <p:cNvSpPr/>
          <p:nvPr/>
        </p:nvSpPr>
        <p:spPr>
          <a:xfrm>
            <a:off x="909638" y="576131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688687"/>
            <a:ext cx="326088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Transformation Intérieure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174819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 faisant le bien, nous nous transformons. Notre caractère s'améliore, notre foi grandit.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038" y="535186"/>
            <a:ext cx="5840968" cy="640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 Progression Spirituelle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8" y="1467088"/>
            <a:ext cx="972979" cy="155686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45838" y="1661636"/>
            <a:ext cx="256067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Intention Pure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945838" y="2098358"/>
            <a:ext cx="65171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Commencez par purifier vos intentions. Agissez uniquement pour plaire à Allah.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8" y="3023949"/>
            <a:ext cx="972979" cy="155686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45838" y="3218498"/>
            <a:ext cx="256067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Action Constante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945838" y="3655219"/>
            <a:ext cx="65171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Persévérez dans vos bonnes œuvres. La régularité est la clé du progrès spirituel.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038" y="4580811"/>
            <a:ext cx="972979" cy="155686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45838" y="4775359"/>
            <a:ext cx="256067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Réflexion Profonde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945838" y="5212080"/>
            <a:ext cx="65171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Méditez sur vos actions. Tirez des leçons pour vous améliorer continuellement.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038" y="6137672"/>
            <a:ext cx="972979" cy="155686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45838" y="6332220"/>
            <a:ext cx="256067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Élévation Divine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1945838" y="6768941"/>
            <a:ext cx="6517124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Ressentez la proximité d'Allah. Votre cœur s'illumine de Sa lumière divine.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FBE360-32D7-AFE2-2430-FDBAFF5C0468}"/>
              </a:ext>
            </a:extLst>
          </p:cNvPr>
          <p:cNvSpPr/>
          <p:nvPr/>
        </p:nvSpPr>
        <p:spPr>
          <a:xfrm>
            <a:off x="12789408" y="7729728"/>
            <a:ext cx="1840992" cy="499872"/>
          </a:xfrm>
          <a:prstGeom prst="rect">
            <a:avLst/>
          </a:prstGeom>
          <a:solidFill>
            <a:srgbClr val="282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44817"/>
            <a:ext cx="626852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L'Invitation à l'Excellence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382447"/>
            <a:ext cx="7627382" cy="2502218"/>
          </a:xfrm>
          <a:prstGeom prst="roundRect">
            <a:avLst>
              <a:gd name="adj" fmla="val 77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FR"/>
          </a:p>
        </p:txBody>
      </p:sp>
      <p:sp>
        <p:nvSpPr>
          <p:cNvPr id="5" name="Shape 2"/>
          <p:cNvSpPr/>
          <p:nvPr/>
        </p:nvSpPr>
        <p:spPr>
          <a:xfrm>
            <a:off x="6252329" y="3390067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FR"/>
          </a:p>
        </p:txBody>
      </p:sp>
      <p:sp>
        <p:nvSpPr>
          <p:cNvPr id="6" name="Text 3"/>
          <p:cNvSpPr/>
          <p:nvPr/>
        </p:nvSpPr>
        <p:spPr>
          <a:xfrm>
            <a:off x="6468904" y="3527584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Bénéfice 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52329" y="4011811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FR"/>
          </a:p>
        </p:txBody>
      </p:sp>
      <p:sp>
        <p:nvSpPr>
          <p:cNvPr id="8" name="Text 5"/>
          <p:cNvSpPr/>
          <p:nvPr/>
        </p:nvSpPr>
        <p:spPr>
          <a:xfrm>
            <a:off x="6468904" y="4149328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Apaise le cœur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52329" y="4633555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FR"/>
          </a:p>
        </p:txBody>
      </p:sp>
      <p:sp>
        <p:nvSpPr>
          <p:cNvPr id="10" name="Text 7"/>
          <p:cNvSpPr/>
          <p:nvPr/>
        </p:nvSpPr>
        <p:spPr>
          <a:xfrm>
            <a:off x="6468904" y="477107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Restaure les relations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5255300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FR"/>
          </a:p>
        </p:txBody>
      </p:sp>
      <p:sp>
        <p:nvSpPr>
          <p:cNvPr id="12" name="Text 9"/>
          <p:cNvSpPr/>
          <p:nvPr/>
        </p:nvSpPr>
        <p:spPr>
          <a:xfrm>
            <a:off x="6468904" y="53928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Libère l'âme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388</Words>
  <Application>Microsoft Macintosh PowerPoint</Application>
  <PresentationFormat>Custom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Barlow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Imrane Naim Kayode LAWANI</cp:lastModifiedBy>
  <cp:revision>2</cp:revision>
  <dcterms:created xsi:type="dcterms:W3CDTF">2024-11-22T23:40:15Z</dcterms:created>
  <dcterms:modified xsi:type="dcterms:W3CDTF">2024-11-23T13:21:40Z</dcterms:modified>
</cp:coreProperties>
</file>